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0C181C5A-2FB1-4602-9AE3-FD64072FF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135" y="113496"/>
            <a:ext cx="3008313" cy="707678"/>
          </a:xfrm>
        </p:spPr>
        <p:txBody>
          <a:bodyPr>
            <a:normAutofit/>
          </a:bodyPr>
          <a:lstStyle/>
          <a:p>
            <a:r>
              <a:rPr lang="fr-FR" b="1" dirty="0"/>
              <a:t>Je copie 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92D32551-8266-4478-ADD6-1508909D1D33}"/>
              </a:ext>
            </a:extLst>
          </p:cNvPr>
          <p:cNvSpPr txBox="1">
            <a:spLocks/>
          </p:cNvSpPr>
          <p:nvPr/>
        </p:nvSpPr>
        <p:spPr>
          <a:xfrm>
            <a:off x="2147178" y="1860259"/>
            <a:ext cx="3008313" cy="306143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Lis attentivement le texte avant de le copier.</a:t>
            </a:r>
          </a:p>
          <a:p>
            <a:r>
              <a:rPr lang="fr-FR" dirty="0"/>
              <a:t>Prends ton temps pour le copier.</a:t>
            </a:r>
          </a:p>
          <a:p>
            <a:r>
              <a:rPr lang="fr-FR" dirty="0"/>
              <a:t>Corrige-toi.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14008AA-7C3B-4F50-89ED-9815E3E1E1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071" y="1498173"/>
            <a:ext cx="3106245" cy="416079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7214BE3-085D-42D1-AD53-398C9ABACAD8}"/>
              </a:ext>
            </a:extLst>
          </p:cNvPr>
          <p:cNvSpPr txBox="1"/>
          <p:nvPr/>
        </p:nvSpPr>
        <p:spPr>
          <a:xfrm>
            <a:off x="253716" y="6335970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i="1" dirty="0">
                <a:solidFill>
                  <a:srgbClr val="00B050"/>
                </a:solidFill>
              </a:rPr>
              <a:t>E2 Je copie efficacement.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008A328-6628-4069-BF6A-CC1001DD2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8556" y="196888"/>
            <a:ext cx="4485444" cy="707678"/>
          </a:xfrm>
        </p:spPr>
        <p:txBody>
          <a:bodyPr>
            <a:normAutofit/>
          </a:bodyPr>
          <a:lstStyle/>
          <a:p>
            <a:r>
              <a:rPr lang="fr-FR" sz="4000" b="1" dirty="0"/>
              <a:t>Je copie mon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0CC50C57-AE66-4CA3-9437-73B3804B0B2D}"/>
              </a:ext>
            </a:extLst>
          </p:cNvPr>
          <p:cNvSpPr txBox="1">
            <a:spLocks/>
          </p:cNvSpPr>
          <p:nvPr/>
        </p:nvSpPr>
        <p:spPr>
          <a:xfrm>
            <a:off x="1788160" y="1868239"/>
            <a:ext cx="3322712" cy="366454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Relis attentivement ton poème avant de le copier.</a:t>
            </a:r>
          </a:p>
          <a:p>
            <a:r>
              <a:rPr lang="fr-FR" dirty="0"/>
              <a:t>Prends ton temps pour le copier.</a:t>
            </a:r>
          </a:p>
          <a:p>
            <a:r>
              <a:rPr lang="fr-FR" dirty="0"/>
              <a:t>Corrige-toi.</a:t>
            </a:r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Picture 2" descr="Crayon, Affûteuse, Ordinateur Portable">
            <a:extLst>
              <a:ext uri="{FF2B5EF4-FFF2-40B4-BE49-F238E27FC236}">
                <a16:creationId xmlns:a16="http://schemas.microsoft.com/office/drawing/2014/main" id="{294C892B-DE14-4CA7-B339-5AF191B53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616" y="1947966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38DA5624-C265-48E7-8B41-6AB1C3A496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7480" y="6319304"/>
            <a:ext cx="6851104" cy="5597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sz="2000" i="1" dirty="0">
                <a:solidFill>
                  <a:srgbClr val="00B050"/>
                </a:solidFill>
              </a:rPr>
              <a:t>E2 Je copie efficacement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61</Words>
  <Application>Microsoft Office PowerPoint</Application>
  <PresentationFormat>Grand écran</PresentationFormat>
  <Paragraphs>21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Je copie </vt:lpstr>
      <vt:lpstr>Je copie mon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2022-01-23T23:20:29Z</dcterms:modified>
</cp:coreProperties>
</file>